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88" r:id="rId4"/>
    <p:sldId id="258" r:id="rId5"/>
    <p:sldId id="259" r:id="rId6"/>
    <p:sldId id="260" r:id="rId7"/>
    <p:sldId id="261" r:id="rId8"/>
    <p:sldId id="262" r:id="rId9"/>
    <p:sldId id="263" r:id="rId10"/>
    <p:sldId id="264" r:id="rId11"/>
    <p:sldId id="268" r:id="rId12"/>
    <p:sldId id="289" r:id="rId13"/>
    <p:sldId id="269" r:id="rId14"/>
    <p:sldId id="270" r:id="rId15"/>
    <p:sldId id="271" r:id="rId16"/>
    <p:sldId id="272" r:id="rId17"/>
    <p:sldId id="273" r:id="rId18"/>
    <p:sldId id="274" r:id="rId19"/>
    <p:sldId id="275" r:id="rId20"/>
    <p:sldId id="276" r:id="rId21"/>
    <p:sldId id="277" r:id="rId22"/>
    <p:sldId id="278" r:id="rId23"/>
    <p:sldId id="279" r:id="rId24"/>
    <p:sldId id="290" r:id="rId25"/>
    <p:sldId id="280" r:id="rId26"/>
    <p:sldId id="281" r:id="rId27"/>
    <p:sldId id="282" r:id="rId28"/>
    <p:sldId id="283" r:id="rId29"/>
    <p:sldId id="284" r:id="rId30"/>
    <p:sldId id="285" r:id="rId31"/>
    <p:sldId id="286" r:id="rId32"/>
    <p:sldId id="287" r:id="rId33"/>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34"/>
  </p:normalViewPr>
  <p:slideViewPr>
    <p:cSldViewPr snapToGrid="0" snapToObjects="1">
      <p:cViewPr varScale="1">
        <p:scale>
          <a:sx n="94" d="100"/>
          <a:sy n="94"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ti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AB10C425-AAC4-6545-BA9D-D76116E54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4" name="Picture 3" descr="Table&#10;&#10;Description automatically generated">
            <a:extLst>
              <a:ext uri="{FF2B5EF4-FFF2-40B4-BE49-F238E27FC236}">
                <a16:creationId xmlns:a16="http://schemas.microsoft.com/office/drawing/2014/main" id="{FD679FDA-9099-6E46-8997-9762795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891" y="599589"/>
            <a:ext cx="6787757" cy="511541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BB8D7783-4AF5-6E4C-A748-A0FC717A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26971470-B14F-0544-8FBA-E89B02BB6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8547D05C-C6CA-6048-B6C8-EC1879D0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extLst>
      <p:ext uri="{BB962C8B-B14F-4D97-AF65-F5344CB8AC3E}">
        <p14:creationId xmlns:p14="http://schemas.microsoft.com/office/powerpoint/2010/main" val="87478673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3" name="Picture 2">
            <a:extLst>
              <a:ext uri="{FF2B5EF4-FFF2-40B4-BE49-F238E27FC236}">
                <a16:creationId xmlns:a16="http://schemas.microsoft.com/office/drawing/2014/main" id="{3C37343D-6EA0-EE49-9F2E-DA678803F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026" name="Picture 2">
            <a:extLst>
              <a:ext uri="{FF2B5EF4-FFF2-40B4-BE49-F238E27FC236}">
                <a16:creationId xmlns:a16="http://schemas.microsoft.com/office/drawing/2014/main" id="{AE82349E-46BB-B441-B782-2E9AB3D75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TotalTime>
  <Words>1602</Words>
  <Application>Microsoft Macintosh PowerPoint</Application>
  <PresentationFormat>On-screen Show (16:10)</PresentationFormat>
  <Paragraphs>154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10</cp:revision>
  <dcterms:modified xsi:type="dcterms:W3CDTF">2022-02-25T08:43:58Z</dcterms:modified>
</cp:coreProperties>
</file>